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3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88F0F1-3976-484F-8DA5-A8AA0F3006E4}" type="datetimeFigureOut">
              <a:rPr lang="en-US" smtClean="0"/>
              <a:t>3/10/2016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96631-E8CF-447E-A40A-A37C0BC5A4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93078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88F0F1-3976-484F-8DA5-A8AA0F3006E4}" type="datetimeFigureOut">
              <a:rPr lang="en-US" smtClean="0"/>
              <a:t>3/10/2016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96631-E8CF-447E-A40A-A37C0BC5A4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34860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88F0F1-3976-484F-8DA5-A8AA0F3006E4}" type="datetimeFigureOut">
              <a:rPr lang="en-US" smtClean="0"/>
              <a:t>3/10/2016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96631-E8CF-447E-A40A-A37C0BC5A4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04193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88F0F1-3976-484F-8DA5-A8AA0F3006E4}" type="datetimeFigureOut">
              <a:rPr lang="en-US" smtClean="0"/>
              <a:t>3/10/2016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96631-E8CF-447E-A40A-A37C0BC5A4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48307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88F0F1-3976-484F-8DA5-A8AA0F3006E4}" type="datetimeFigureOut">
              <a:rPr lang="en-US" smtClean="0"/>
              <a:t>3/10/2016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96631-E8CF-447E-A40A-A37C0BC5A4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8889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88F0F1-3976-484F-8DA5-A8AA0F3006E4}" type="datetimeFigureOut">
              <a:rPr lang="en-US" smtClean="0"/>
              <a:t>3/10/2016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96631-E8CF-447E-A40A-A37C0BC5A4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3095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88F0F1-3976-484F-8DA5-A8AA0F3006E4}" type="datetimeFigureOut">
              <a:rPr lang="en-US" smtClean="0"/>
              <a:t>3/10/2016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96631-E8CF-447E-A40A-A37C0BC5A4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48674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88F0F1-3976-484F-8DA5-A8AA0F3006E4}" type="datetimeFigureOut">
              <a:rPr lang="en-US" smtClean="0"/>
              <a:t>3/10/2016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96631-E8CF-447E-A40A-A37C0BC5A4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58641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88F0F1-3976-484F-8DA5-A8AA0F3006E4}" type="datetimeFigureOut">
              <a:rPr lang="en-US" smtClean="0"/>
              <a:t>3/10/2016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96631-E8CF-447E-A40A-A37C0BC5A4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79780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88F0F1-3976-484F-8DA5-A8AA0F3006E4}" type="datetimeFigureOut">
              <a:rPr lang="en-US" smtClean="0"/>
              <a:t>3/10/2016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96631-E8CF-447E-A40A-A37C0BC5A4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97626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88F0F1-3976-484F-8DA5-A8AA0F3006E4}" type="datetimeFigureOut">
              <a:rPr lang="en-US" smtClean="0"/>
              <a:t>3/10/2016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96631-E8CF-447E-A40A-A37C0BC5A4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43239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88F0F1-3976-484F-8DA5-A8AA0F3006E4}" type="datetimeFigureOut">
              <a:rPr lang="en-US" smtClean="0"/>
              <a:t>3/10/2016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B96631-E8CF-447E-A40A-A37C0BC5A4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9738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31888" t="16045" r="30456" b="6343"/>
          <a:stretch/>
        </p:blipFill>
        <p:spPr>
          <a:xfrm>
            <a:off x="614148" y="231649"/>
            <a:ext cx="5718413" cy="662635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301552" y="1760561"/>
            <a:ext cx="4285397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u="sng" dirty="0" smtClean="0">
                <a:solidFill>
                  <a:srgbClr val="FF0000"/>
                </a:solidFill>
              </a:rPr>
              <a:t>Son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/>
              <a:t>père</a:t>
            </a:r>
            <a:r>
              <a:rPr lang="en-US" sz="2800" dirty="0" smtClean="0"/>
              <a:t> = </a:t>
            </a:r>
            <a:r>
              <a:rPr lang="en-US" sz="2800" b="1" u="sng" dirty="0" smtClean="0">
                <a:solidFill>
                  <a:srgbClr val="FF0000"/>
                </a:solidFill>
              </a:rPr>
              <a:t>his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smtClean="0"/>
              <a:t>father</a:t>
            </a:r>
          </a:p>
          <a:p>
            <a:endParaRPr lang="en-US" sz="2800" dirty="0"/>
          </a:p>
          <a:p>
            <a:r>
              <a:rPr lang="en-US" sz="2800" b="1" u="sng" dirty="0" smtClean="0">
                <a:solidFill>
                  <a:srgbClr val="FF0000"/>
                </a:solidFill>
              </a:rPr>
              <a:t>Sa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/>
              <a:t>mère</a:t>
            </a:r>
            <a:r>
              <a:rPr lang="en-US" sz="2800" dirty="0" smtClean="0"/>
              <a:t> = </a:t>
            </a:r>
            <a:r>
              <a:rPr lang="en-US" sz="2800" b="1" u="sng" dirty="0" smtClean="0">
                <a:solidFill>
                  <a:srgbClr val="FF0000"/>
                </a:solidFill>
              </a:rPr>
              <a:t>his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smtClean="0"/>
              <a:t>mother</a:t>
            </a:r>
          </a:p>
          <a:p>
            <a:endParaRPr lang="en-US" sz="2800" dirty="0"/>
          </a:p>
          <a:p>
            <a:r>
              <a:rPr lang="en-US" sz="2800" b="1" u="sng" dirty="0" err="1" smtClean="0">
                <a:solidFill>
                  <a:srgbClr val="FF0000"/>
                </a:solidFill>
              </a:rPr>
              <a:t>Ses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smtClean="0"/>
              <a:t>cousins = </a:t>
            </a:r>
            <a:r>
              <a:rPr lang="en-US" sz="2800" b="1" u="sng" dirty="0" smtClean="0">
                <a:solidFill>
                  <a:srgbClr val="FF0000"/>
                </a:solidFill>
              </a:rPr>
              <a:t>his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smtClean="0"/>
              <a:t>(girl) cousins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5642164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18615" y="545910"/>
            <a:ext cx="11109278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/>
              <a:t>Présenter</a:t>
            </a:r>
            <a:r>
              <a:rPr lang="en-US" sz="2800" dirty="0" smtClean="0"/>
              <a:t> </a:t>
            </a:r>
            <a:r>
              <a:rPr lang="en-US" sz="2800" dirty="0" err="1" smtClean="0"/>
              <a:t>une</a:t>
            </a:r>
            <a:r>
              <a:rPr lang="en-US" sz="2800" dirty="0" smtClean="0"/>
              <a:t> </a:t>
            </a:r>
            <a:r>
              <a:rPr lang="en-US" sz="2800" dirty="0" err="1" smtClean="0"/>
              <a:t>famille</a:t>
            </a:r>
            <a:r>
              <a:rPr lang="en-US" sz="2800" dirty="0" smtClean="0"/>
              <a:t> célèbre à la </a:t>
            </a:r>
            <a:r>
              <a:rPr lang="en-US" sz="2800" dirty="0" err="1" smtClean="0"/>
              <a:t>classe</a:t>
            </a:r>
            <a:endParaRPr lang="en-US" sz="2800" dirty="0" smtClean="0"/>
          </a:p>
          <a:p>
            <a:endParaRPr lang="en-US" sz="2800" dirty="0"/>
          </a:p>
          <a:p>
            <a:endParaRPr lang="en-US" sz="28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smtClean="0"/>
              <a:t>Choose a famous person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smtClean="0"/>
              <a:t>Briefly describe him/her (physical and personality) {3-5 sentences}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smtClean="0"/>
              <a:t>Present his/her family (ex: His mother is Grace Kelly) {3-5 sentences}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smtClean="0"/>
              <a:t>Use a poster, </a:t>
            </a:r>
            <a:r>
              <a:rPr lang="en-US" sz="2800" dirty="0" err="1" smtClean="0"/>
              <a:t>powerpoint</a:t>
            </a:r>
            <a:r>
              <a:rPr lang="en-US" sz="2800" dirty="0" smtClean="0"/>
              <a:t> or </a:t>
            </a:r>
            <a:r>
              <a:rPr lang="en-US" sz="2800" dirty="0" err="1" smtClean="0"/>
              <a:t>prezi</a:t>
            </a:r>
            <a:r>
              <a:rPr lang="en-US" sz="2800" dirty="0" smtClean="0"/>
              <a:t> to present this person and his/her family to the </a:t>
            </a:r>
            <a:r>
              <a:rPr lang="en-US" sz="2800" dirty="0" smtClean="0"/>
              <a:t>class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smtClean="0"/>
              <a:t>Give the class a five question quiz on your person and their family</a:t>
            </a:r>
            <a:endParaRPr lang="en-US" sz="2800" dirty="0"/>
          </a:p>
          <a:p>
            <a:endParaRPr lang="en-US" sz="2800" dirty="0" smtClean="0"/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2249207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87</Words>
  <Application>Microsoft Office PowerPoint</Application>
  <PresentationFormat>Widescreen</PresentationFormat>
  <Paragraphs>17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4</cp:revision>
  <dcterms:created xsi:type="dcterms:W3CDTF">2016-03-07T16:35:24Z</dcterms:created>
  <dcterms:modified xsi:type="dcterms:W3CDTF">2016-03-10T14:34:41Z</dcterms:modified>
</cp:coreProperties>
</file>